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4" r:id="rId29"/>
    <p:sldId id="283" r:id="rId30"/>
    <p:sldId id="285" r:id="rId31"/>
    <p:sldId id="286" r:id="rId32"/>
    <p:sldId id="287" r:id="rId33"/>
    <p:sldId id="288" r:id="rId34"/>
    <p:sldId id="305" r:id="rId35"/>
    <p:sldId id="306" r:id="rId36"/>
    <p:sldId id="307" r:id="rId37"/>
    <p:sldId id="308" r:id="rId38"/>
    <p:sldId id="311" r:id="rId39"/>
    <p:sldId id="310" r:id="rId40"/>
    <p:sldId id="309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04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4212" y="2540000"/>
            <a:ext cx="11063288" cy="25400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 Sezonu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U.L.K.S. „TALEX– BORYSŁAW”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Borzytuchom</a:t>
            </a: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323850" y="26035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6035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44" y="762688"/>
            <a:ext cx="2790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inde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76027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2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4255">
            <a:off x="515368" y="1015879"/>
            <a:ext cx="5522557" cy="3106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3495">
            <a:off x="6593283" y="2556298"/>
            <a:ext cx="5080000" cy="3384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6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2612" y="3090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Alicja </a:t>
            </a:r>
            <a:r>
              <a:rPr lang="pl-PL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Cuppa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793">
            <a:off x="276224" y="2222499"/>
            <a:ext cx="4229100" cy="2817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4889500" y="1816099"/>
            <a:ext cx="7188200" cy="447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srebrny medal Międzywojewódzkich Mistrzostw Młodzików w chodzie na 3000m- </a:t>
            </a:r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Słupsk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miejsce Mistrzostw Polski Młodzików w chodzie na 3000m- Radom</a:t>
            </a:r>
          </a:p>
        </p:txBody>
      </p:sp>
    </p:spTree>
    <p:extLst>
      <p:ext uri="{BB962C8B-B14F-4D97-AF65-F5344CB8AC3E}">
        <p14:creationId xmlns:p14="http://schemas.microsoft.com/office/powerpoint/2010/main" val="206193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491">
            <a:off x="1738159" y="697308"/>
            <a:ext cx="7255527" cy="5441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709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25612" y="2709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Jakub </a:t>
            </a:r>
            <a:r>
              <a:rPr lang="pl-PL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Struniawski</a:t>
            </a:r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774">
            <a:off x="8788401" y="1704558"/>
            <a:ext cx="2671762" cy="4749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0" y="2806700"/>
            <a:ext cx="8648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miejsce w Międzywojewódzkich Mistrzostwach  Młodzików w biegu na 600m- Słupsk</a:t>
            </a:r>
          </a:p>
        </p:txBody>
      </p:sp>
    </p:spTree>
    <p:extLst>
      <p:ext uri="{BB962C8B-B14F-4D97-AF65-F5344CB8AC3E}">
        <p14:creationId xmlns:p14="http://schemas.microsoft.com/office/powerpoint/2010/main" val="29541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491">
            <a:off x="7266597" y="387350"/>
            <a:ext cx="4629072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597">
            <a:off x="381000" y="387350"/>
            <a:ext cx="4326467" cy="3244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79">
            <a:off x="3453068" y="2908300"/>
            <a:ext cx="4989533" cy="334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404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4600" y="359832"/>
            <a:ext cx="9269412" cy="1507067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Wiktoria </a:t>
            </a:r>
            <a:r>
              <a:rPr lang="pl-PL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Metlicka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775200" y="2070100"/>
            <a:ext cx="7023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miejsce w  Międzywojewódzkich Mistrzostwach Młodzików w biegu przełajowym na 1500m- Człuchów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9102">
            <a:off x="787608" y="1689098"/>
            <a:ext cx="3273137" cy="4889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113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656">
            <a:off x="419100" y="457200"/>
            <a:ext cx="36576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920">
            <a:off x="3695701" y="3568701"/>
            <a:ext cx="394335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914">
            <a:off x="7086600" y="614031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929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7712" y="220132"/>
            <a:ext cx="8534400" cy="1507067"/>
          </a:xfrm>
        </p:spPr>
        <p:txBody>
          <a:bodyPr>
            <a:normAutofit/>
          </a:bodyPr>
          <a:lstStyle/>
          <a:p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Dariusz Guzowski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42">
            <a:off x="6774506" y="2058442"/>
            <a:ext cx="4668193" cy="37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203200" y="1866900"/>
            <a:ext cx="6146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brązowy medal indywidualnie i złoty drużynowo w ME Weteranów  w biegu przełajowym na 5km w Toruniu</a:t>
            </a:r>
          </a:p>
        </p:txBody>
      </p:sp>
    </p:spTree>
    <p:extLst>
      <p:ext uri="{BB962C8B-B14F-4D97-AF65-F5344CB8AC3E}">
        <p14:creationId xmlns:p14="http://schemas.microsoft.com/office/powerpoint/2010/main" val="134945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952">
            <a:off x="2149163" y="989555"/>
            <a:ext cx="7328428" cy="4903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96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83632"/>
            <a:ext cx="11544300" cy="1507067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Katarzyna Główczewska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210300" y="2501900"/>
            <a:ext cx="5613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miejsce w  </a:t>
            </a: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Międzywojewódzkich 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Mistrzostwach Młodzików w biegu przełajowym na 2500m- Człuchów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891">
            <a:off x="472670" y="2404998"/>
            <a:ext cx="5335268" cy="3567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342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685800"/>
            <a:ext cx="10783888" cy="5372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altLang="pl-PL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Nagrody Wójta gminy Borzytuchom</a:t>
            </a:r>
            <a:endParaRPr lang="pl-PL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inde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6858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8087564"/>
              </p:ext>
            </p:extLst>
          </p:nvPr>
        </p:nvGraphicFramePr>
        <p:xfrm>
          <a:off x="684212" y="6858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orelDRAW" r:id="rId4" imgW="1884578" imgH="1612659" progId="CorelDRAW.Graphic.9">
                  <p:embed/>
                </p:oleObj>
              </mc:Choice>
              <mc:Fallback>
                <p:oleObj name="CorelDRAW" r:id="rId4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" y="6858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920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8789">
            <a:off x="4139773" y="502008"/>
            <a:ext cx="3975528" cy="2660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5499">
            <a:off x="463716" y="3378200"/>
            <a:ext cx="4004533" cy="2679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538">
            <a:off x="7492999" y="3499860"/>
            <a:ext cx="4197184" cy="2808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45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89112" y="1693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Izabela </a:t>
            </a:r>
            <a:r>
              <a:rPr lang="pl-PL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Durawa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81000" y="2159000"/>
            <a:ext cx="73279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miejsce w  Międzywojewódzkich Mistrzostwach Młodzików w biegu przełajowym na </a:t>
            </a: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2500m – Człuchów </a:t>
            </a:r>
            <a:endParaRPr lang="pl-PL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883">
            <a:off x="8053386" y="1681787"/>
            <a:ext cx="3324225" cy="4432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93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2300" y="2950632"/>
            <a:ext cx="10718800" cy="1507067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NAGRODA II STOPNIA</a:t>
            </a:r>
            <a:b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2802036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6858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5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923">
            <a:off x="816705" y="479415"/>
            <a:ext cx="5194814" cy="3896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4728">
            <a:off x="6484196" y="1973237"/>
            <a:ext cx="5409370" cy="4057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92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16112" y="2201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Leszek Ginter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484318" y="1727199"/>
            <a:ext cx="79743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brązowy medal Halowych Mistrzostw Polski w biegu na 1000m- </a:t>
            </a: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Toruń </a:t>
            </a:r>
            <a:r>
              <a:rPr lang="pl-PL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brązowy </a:t>
            </a: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medal podczas Mistrzostw Polski LZS w biegu na 1500m</a:t>
            </a:r>
            <a:r>
              <a:rPr lang="pl-P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miejsce Ogólnopolska Olimpiada Młodzieży w biegu na 1500m- </a:t>
            </a: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Łódź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miejsce w biegu przełajowym na 3000m podczas Mistrzostw Polski Juniorów Młodszych  w Iławie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195">
            <a:off x="214723" y="2293958"/>
            <a:ext cx="4194909" cy="314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070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352">
            <a:off x="6049722" y="1479507"/>
            <a:ext cx="5304052" cy="3520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060">
            <a:off x="1536701" y="1282711"/>
            <a:ext cx="2559050" cy="4149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82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800" y="321732"/>
            <a:ext cx="11176000" cy="1507067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Małgorzata Adamczyk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27000" y="2057400"/>
            <a:ext cx="7239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srebrny 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medal MP LZS w biegu na 2000m </a:t>
            </a:r>
            <a:r>
              <a:rPr lang="pl-PL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Słubice</a:t>
            </a:r>
          </a:p>
          <a:p>
            <a:r>
              <a:rPr lang="pl-PL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miejsce Mistrzostwa Polski Juniorów w biegu na 2000mprz- Biała Podlaska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769">
            <a:off x="8036242" y="1828799"/>
            <a:ext cx="3210402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498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184">
            <a:off x="8077199" y="2552701"/>
            <a:ext cx="3797300" cy="379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7105">
            <a:off x="4114799" y="323245"/>
            <a:ext cx="4178779" cy="3460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961">
            <a:off x="434645" y="3120378"/>
            <a:ext cx="4206106" cy="3154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35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68512" y="3090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</a:t>
            </a:r>
            <a:r>
              <a:rPr lang="pl-PL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Kryzel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721100" y="1816099"/>
            <a:ext cx="7988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złoty medal Mistrzostw Polski Młodzików w biegu na 2000m- </a:t>
            </a: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srebrny </a:t>
            </a: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medal Międzywojewódzkich Mistrzostw Młodzików w biegu na 2000m- Słupsk,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złoty medal Międzywojewódzkich Mistrzostw Młodzików w biegu przełajowym na 3000m- Człuchów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831">
            <a:off x="246622" y="1703088"/>
            <a:ext cx="3340100" cy="436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131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1410">
            <a:off x="308974" y="2467627"/>
            <a:ext cx="7237401" cy="3324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20">
            <a:off x="7603114" y="419993"/>
            <a:ext cx="4233797" cy="4233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180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09612" y="1689100"/>
            <a:ext cx="11037888" cy="3615267"/>
          </a:xfrm>
        </p:spPr>
        <p:txBody>
          <a:bodyPr/>
          <a:lstStyle/>
          <a:p>
            <a:pPr marL="0" indent="0" algn="ctr">
              <a:buNone/>
            </a:pPr>
            <a:r>
              <a:rPr lang="pl-PL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NAGRODA III STOPNIA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755807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6858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5812" y="3344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Natalia </a:t>
            </a:r>
            <a:r>
              <a:rPr lang="pl-PL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Cuppa</a:t>
            </a:r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79400" y="1981200"/>
            <a:ext cx="670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brązowy 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medal MP LZS w rzucie młotem- </a:t>
            </a: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Słubice</a:t>
            </a:r>
          </a:p>
          <a:p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miejsce Ogólnopolska Olimpiada Młodzieży w rzucie młotem- </a:t>
            </a: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Łódź</a:t>
            </a:r>
            <a:endParaRPr lang="pl-PL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044">
            <a:off x="8075308" y="1628384"/>
            <a:ext cx="2871200" cy="510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537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1793" y="2963332"/>
            <a:ext cx="9129712" cy="1507067"/>
          </a:xfrm>
        </p:spPr>
        <p:txBody>
          <a:bodyPr>
            <a:noAutofit/>
          </a:bodyPr>
          <a:lstStyle/>
          <a:p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NAGRODA I STOPNIA</a:t>
            </a:r>
            <a:b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789474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0" y="6858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49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250">
            <a:off x="403549" y="339408"/>
            <a:ext cx="4397051" cy="256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052">
            <a:off x="7912100" y="339408"/>
            <a:ext cx="3759199" cy="2593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12">
            <a:off x="309724" y="3517363"/>
            <a:ext cx="4584700" cy="306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135">
            <a:off x="6733161" y="3481712"/>
            <a:ext cx="5119661" cy="3069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48586">
            <a:off x="4406900" y="1803478"/>
            <a:ext cx="3891968" cy="357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7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1012" y="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Beata </a:t>
            </a:r>
            <a:r>
              <a:rPr lang="pl-PL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Topka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02100" y="1291134"/>
            <a:ext cx="80899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brązowa medalistka EYOF-  Olimpijskiego Festiwalu Młodzieży Europy- </a:t>
            </a:r>
            <a:r>
              <a:rPr lang="pl-PL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Tbilisi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złota medalistka  Mistrzostw Polski Juniorów Młodszych  w biegu przełajowym na 2000m- </a:t>
            </a: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Iława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srebrna </a:t>
            </a:r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medalistka Ogólnopolskiej Olimpiady Młodzieży w biegu na  1500m- </a:t>
            </a: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Łódź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srebrna </a:t>
            </a:r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medalistka Halowych Mistrzostw Polski Juniorek Młodszych w biegu na 1000m- </a:t>
            </a: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Toruń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złota </a:t>
            </a:r>
            <a:r>
              <a:rPr lang="pl-PL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medalistka MP LZS w biegu na 1500m i srebrna w biegu na 800m- </a:t>
            </a: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Słubice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rekordzistka Polski zawodniczek 16 letnich </a:t>
            </a:r>
            <a:r>
              <a:rPr lang="pl-PL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biegu na 1000m- </a:t>
            </a:r>
            <a:r>
              <a:rPr lang="pl-PL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2:48:46</a:t>
            </a:r>
            <a:endParaRPr lang="pl-PL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3981">
            <a:off x="227075" y="1684297"/>
            <a:ext cx="3725863" cy="4476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652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562" y="1794236"/>
            <a:ext cx="10521862" cy="2427035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najlepsi zawodnicy  klub 2015</a:t>
            </a:r>
            <a:endParaRPr lang="pl-PL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671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662" y="5334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28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36815" y="2107386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Kategoria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dzieci </a:t>
            </a:r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młodsze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1456425"/>
              </p:ext>
            </p:extLst>
          </p:nvPr>
        </p:nvGraphicFramePr>
        <p:xfrm>
          <a:off x="722138" y="646135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138" y="646135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494" y="646135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58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Karolina</a:t>
            </a:r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Ginter</a:t>
            </a:r>
            <a: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oraz Jakub </a:t>
            </a:r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Świątkowiak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0">
            <a:off x="7674445" y="1600167"/>
            <a:ext cx="3389395" cy="508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263">
            <a:off x="1444922" y="1594794"/>
            <a:ext cx="3403134" cy="50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11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936815" y="2107386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Kategoria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dzieci starsze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671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974" y="5334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01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7067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Dominika Szczerba oraz </a:t>
            </a:r>
            <a:r>
              <a:rPr lang="pl-P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Oliwier </a:t>
            </a:r>
            <a:r>
              <a:rPr lang="pl-PL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Jończyk</a:t>
            </a:r>
            <a:endParaRPr lang="pl-PL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3978">
            <a:off x="6055651" y="2088986"/>
            <a:ext cx="5679961" cy="3786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0952">
            <a:off x="1027525" y="1777268"/>
            <a:ext cx="3448050" cy="4410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789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874185" y="2445588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Kategoria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Młodzicy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671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662" y="5334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7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4919">
            <a:off x="812800" y="939799"/>
            <a:ext cx="3947210" cy="5037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533">
            <a:off x="5762350" y="1409700"/>
            <a:ext cx="5824283" cy="389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04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00209"/>
            <a:ext cx="12192000" cy="1507067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Alicja </a:t>
            </a:r>
            <a:r>
              <a:rPr lang="pl-PL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Cuppa</a:t>
            </a:r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oraz </a:t>
            </a:r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Daniel </a:t>
            </a:r>
            <a:r>
              <a:rPr lang="pl-PL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Kryzel</a:t>
            </a:r>
            <a:endParaRPr lang="pl-PL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581">
            <a:off x="6517247" y="2344870"/>
            <a:ext cx="5217681" cy="3913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6527">
            <a:off x="266960" y="2417522"/>
            <a:ext cx="5865423" cy="3297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394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/>
          <p:cNvSpPr txBox="1">
            <a:spLocks/>
          </p:cNvSpPr>
          <p:nvPr/>
        </p:nvSpPr>
        <p:spPr>
          <a:xfrm>
            <a:off x="1874185" y="2445588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Kategoria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juniorzy młodsi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671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85" y="5334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6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40800"/>
            <a:ext cx="12192000" cy="1507067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Beata </a:t>
            </a:r>
            <a:r>
              <a:rPr lang="pl-PL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Topka</a:t>
            </a:r>
            <a:r>
              <a:rPr lang="pl-PL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oraz Leszek Ginter</a:t>
            </a:r>
            <a:endParaRPr lang="pl-PL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98">
            <a:off x="628973" y="1647867"/>
            <a:ext cx="3266621" cy="4928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1195">
            <a:off x="5815058" y="2242158"/>
            <a:ext cx="5394541" cy="4045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85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874185" y="2445588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Kategoria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juniorzy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671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5334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4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682" y="128274"/>
            <a:ext cx="12012460" cy="1507067"/>
          </a:xfrm>
        </p:spPr>
        <p:txBody>
          <a:bodyPr>
            <a:noAutofit/>
          </a:bodyPr>
          <a:lstStyle/>
          <a:p>
            <a:pPr algn="ctr"/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Małgorzata </a:t>
            </a:r>
            <a: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Adamczyk oraz Patryk Jakubek</a:t>
            </a:r>
            <a:endParaRPr lang="pl-PL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799">
            <a:off x="5441601" y="2104371"/>
            <a:ext cx="6103219" cy="4081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060">
            <a:off x="1185971" y="1846381"/>
            <a:ext cx="2559050" cy="4149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087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874185" y="2445588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Kategoria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młodzieżowcy 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671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85" y="5334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06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61866" y="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Piotr Gawron</a:t>
            </a:r>
            <a:endParaRPr lang="pl-PL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012">
            <a:off x="1595240" y="1728592"/>
            <a:ext cx="3227018" cy="4302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32">
            <a:off x="6895219" y="1507067"/>
            <a:ext cx="3053024" cy="5141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77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1874185" y="2445588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Kategoria</a:t>
            </a:r>
            <a:br>
              <a:rPr lang="pl-PL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 </a:t>
            </a:r>
            <a:endParaRPr lang="pl-PL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726715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130" y="53340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84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74393" y="0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Zbigniew Kaszewski</a:t>
            </a:r>
            <a:endParaRPr lang="pl-PL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087">
            <a:off x="246504" y="1945483"/>
            <a:ext cx="5534192" cy="4150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730">
            <a:off x="6200385" y="1921558"/>
            <a:ext cx="5735875" cy="4301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66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7362" y="764087"/>
            <a:ext cx="9912807" cy="5285983"/>
          </a:xfrm>
        </p:spPr>
        <p:txBody>
          <a:bodyPr>
            <a:noAutofit/>
          </a:bodyPr>
          <a:lstStyle/>
          <a:p>
            <a:pPr algn="ctr"/>
            <a:r>
              <a:rPr lang="pl-PL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nagroda specjalna za godne reprezentowanie klubu Talex Borysław Borzytuchom</a:t>
            </a:r>
            <a:endParaRPr lang="pl-PL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591889"/>
              </p:ext>
            </p:extLst>
          </p:nvPr>
        </p:nvGraphicFramePr>
        <p:xfrm>
          <a:off x="158467" y="34551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467" y="34551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6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842" y="345510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09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288">
            <a:off x="8881071" y="1547019"/>
            <a:ext cx="2948525" cy="4846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254000" y="3970338"/>
            <a:ext cx="848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miejsce Ogólnopolska Olimpiada Młodzieży w biegu na 400mppł- Łódź</a:t>
            </a:r>
            <a:endParaRPr lang="pl-PL" sz="44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-1" y="329943"/>
            <a:ext cx="11829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PAWEŁ ŚWIĄTKOWIAK</a:t>
            </a:r>
            <a:endParaRPr lang="pl-PL" sz="6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254000" y="1783210"/>
            <a:ext cx="787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miejsce 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 LZS w biegu sztafetowym 4x100m- Słubice</a:t>
            </a:r>
          </a:p>
        </p:txBody>
      </p:sp>
    </p:spTree>
    <p:extLst>
      <p:ext uri="{BB962C8B-B14F-4D97-AF65-F5344CB8AC3E}">
        <p14:creationId xmlns:p14="http://schemas.microsoft.com/office/powerpoint/2010/main" val="231349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1458" y="178378"/>
            <a:ext cx="10684701" cy="1507067"/>
          </a:xfrm>
        </p:spPr>
        <p:txBody>
          <a:bodyPr>
            <a:noAutofit/>
          </a:bodyPr>
          <a:lstStyle/>
          <a:p>
            <a:pPr algn="ctr"/>
            <a:r>
              <a:rPr lang="pl-PL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Angelika Cichocka</a:t>
            </a:r>
            <a:endParaRPr lang="pl-PL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469">
            <a:off x="338206" y="1925690"/>
            <a:ext cx="5046969" cy="3362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975">
            <a:off x="6275383" y="1994908"/>
            <a:ext cx="5550242" cy="3679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612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51793" y="3357032"/>
            <a:ext cx="9056688" cy="1507067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 ORAZ</a:t>
            </a:r>
            <a:b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ŻYCZYMY DALSZYCH SUKCESÓW</a:t>
            </a:r>
            <a:endParaRPr lang="pl-PL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3433092"/>
              </p:ext>
            </p:extLst>
          </p:nvPr>
        </p:nvGraphicFramePr>
        <p:xfrm>
          <a:off x="709612" y="533400"/>
          <a:ext cx="1884363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CorelDRAW" r:id="rId3" imgW="1884578" imgH="1612659" progId="CorelDRAW.Graphic.9">
                  <p:embed/>
                </p:oleObj>
              </mc:Choice>
              <mc:Fallback>
                <p:oleObj name="CorelDRAW" r:id="rId3" imgW="1884578" imgH="1612659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612" y="533400"/>
                        <a:ext cx="1884363" cy="161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144" y="762688"/>
            <a:ext cx="27908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inde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900" y="376027"/>
            <a:ext cx="1498600" cy="149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1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1177131"/>
            <a:ext cx="5914278" cy="3957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00" y="635000"/>
            <a:ext cx="3619500" cy="527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0040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755">
            <a:off x="552776" y="1295063"/>
            <a:ext cx="3511224" cy="5240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1143000" y="279400"/>
            <a:ext cx="995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KACPER MALICH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432300" y="1765300"/>
            <a:ext cx="76581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miejsce MP LZS w biegu sztafetowym 4x100m- </a:t>
            </a: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Słubice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pl-PL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miejsce Ogólnopolska Olimpiada Młodzieży w biegu na 2000mprz- </a:t>
            </a:r>
            <a:r>
              <a:rPr lang="pl-PL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Łódź</a:t>
            </a:r>
            <a:endParaRPr lang="pl-PL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8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121">
            <a:off x="394863" y="440980"/>
            <a:ext cx="4216400" cy="316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674">
            <a:off x="3693412" y="3352710"/>
            <a:ext cx="4512081" cy="3020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932">
            <a:off x="7283402" y="677492"/>
            <a:ext cx="4309881" cy="288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5696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6212" y="207432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MAJA DURAWA</a:t>
            </a:r>
            <a:endParaRPr lang="pl-PL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03200" y="1714498"/>
            <a:ext cx="6858000" cy="4025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miejsce MP LZS w biegu  400mppł - Słubice </a:t>
            </a:r>
            <a:endParaRPr lang="pl-PL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miejsce Ogólnopolska Olimpiada Młodzieży w biegu na </a:t>
            </a: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4x400m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udział </a:t>
            </a:r>
            <a:r>
              <a:rPr lang="pl-PL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biegu na 400mppł- Łódź</a:t>
            </a: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6313">
            <a:off x="7043881" y="2233693"/>
            <a:ext cx="5006686" cy="3351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4734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ycinek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1889</TotalTime>
  <Words>429</Words>
  <Application>Microsoft Office PowerPoint</Application>
  <PresentationFormat>Panoramiczny</PresentationFormat>
  <Paragraphs>70</Paragraphs>
  <Slides>51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7" baseType="lpstr">
      <vt:lpstr>Arial</vt:lpstr>
      <vt:lpstr>Century Gothic</vt:lpstr>
      <vt:lpstr>Times New Roman</vt:lpstr>
      <vt:lpstr>Wingdings 3</vt:lpstr>
      <vt:lpstr>Wycinek</vt:lpstr>
      <vt:lpstr>CorelDRAW</vt:lpstr>
      <vt:lpstr>Podsumowanie Sezonu 2015 U.L.K.S. „TALEX– BORYSŁAW” Borzytuchom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MAJA DURAWA</vt:lpstr>
      <vt:lpstr>Prezentacja programu PowerPoint</vt:lpstr>
      <vt:lpstr>Alicja Cuppa</vt:lpstr>
      <vt:lpstr>Prezentacja programu PowerPoint</vt:lpstr>
      <vt:lpstr>Jakub Struniawski </vt:lpstr>
      <vt:lpstr>Prezentacja programu PowerPoint</vt:lpstr>
      <vt:lpstr>Wiktoria Metlicka</vt:lpstr>
      <vt:lpstr>Prezentacja programu PowerPoint</vt:lpstr>
      <vt:lpstr>Dariusz Guzowski</vt:lpstr>
      <vt:lpstr>Prezentacja programu PowerPoint</vt:lpstr>
      <vt:lpstr>Katarzyna Główczewska</vt:lpstr>
      <vt:lpstr>Prezentacja programu PowerPoint</vt:lpstr>
      <vt:lpstr>Izabela Durawa</vt:lpstr>
      <vt:lpstr>NAGRODA II STOPNIA </vt:lpstr>
      <vt:lpstr>Prezentacja programu PowerPoint</vt:lpstr>
      <vt:lpstr>Leszek Ginter</vt:lpstr>
      <vt:lpstr>Prezentacja programu PowerPoint</vt:lpstr>
      <vt:lpstr>Małgorzata Adamczyk</vt:lpstr>
      <vt:lpstr>Prezentacja programu PowerPoint</vt:lpstr>
      <vt:lpstr>Daniel Kryzel</vt:lpstr>
      <vt:lpstr>Prezentacja programu PowerPoint</vt:lpstr>
      <vt:lpstr>Natalia Cuppa </vt:lpstr>
      <vt:lpstr>NAGRODA I STOPNIA </vt:lpstr>
      <vt:lpstr>Prezentacja programu PowerPoint</vt:lpstr>
      <vt:lpstr>Beata Topka</vt:lpstr>
      <vt:lpstr>najlepsi zawodnicy  klub 2015</vt:lpstr>
      <vt:lpstr>Kategoria dzieci młodsze</vt:lpstr>
      <vt:lpstr>Karolina Ginter oraz Jakub Świątkowiak</vt:lpstr>
      <vt:lpstr>Prezentacja programu PowerPoint</vt:lpstr>
      <vt:lpstr>Dominika Szczerba oraz Oliwier Jończyk</vt:lpstr>
      <vt:lpstr>Prezentacja programu PowerPoint</vt:lpstr>
      <vt:lpstr>Alicja Cuppa oraz Daniel Kryzel</vt:lpstr>
      <vt:lpstr>Prezentacja programu PowerPoint</vt:lpstr>
      <vt:lpstr>Beata Topka oraz Leszek Ginter</vt:lpstr>
      <vt:lpstr>Prezentacja programu PowerPoint</vt:lpstr>
      <vt:lpstr>Małgorzata Adamczyk oraz Patryk Jakubek</vt:lpstr>
      <vt:lpstr>Prezentacja programu PowerPoint</vt:lpstr>
      <vt:lpstr>Piotr Gawron</vt:lpstr>
      <vt:lpstr>Prezentacja programu PowerPoint</vt:lpstr>
      <vt:lpstr>Zbigniew Kaszewski</vt:lpstr>
      <vt:lpstr>nagroda specjalna za godne reprezentowanie klubu Talex Borysław Borzytuchom</vt:lpstr>
      <vt:lpstr>Angelika Cichocka</vt:lpstr>
      <vt:lpstr>DZIĘKUJEMY ZA UWAGĘ ORAZ  ŻYCZYMY DALSZYCH SUKCESÓW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Sezonu 2015 U.L.K.S. „TALEX– BORYSŁAW” Borzytuchom</dc:title>
  <dc:creator>admin</dc:creator>
  <cp:lastModifiedBy>admin</cp:lastModifiedBy>
  <cp:revision>68</cp:revision>
  <dcterms:created xsi:type="dcterms:W3CDTF">2016-02-16T10:04:12Z</dcterms:created>
  <dcterms:modified xsi:type="dcterms:W3CDTF">2016-03-01T12:56:27Z</dcterms:modified>
</cp:coreProperties>
</file>